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9598672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53000" y="142852"/>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Оңтүстіктен солтүстік-батысқа ауысатын жел соғады, күші 8-13 м/с. Ауа температурасы түнде 23-25 градус жылы, күндіз 40-42 градус қатты ыстық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екпіні 15-20 м/с. Ауа температурасы 23-25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13561</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2923</cp:revision>
  <cp:lastPrinted>2021-07-01T03:56:27Z</cp:lastPrinted>
  <dcterms:created xsi:type="dcterms:W3CDTF">2018-03-27T06:03:00Z</dcterms:created>
  <dcterms:modified xsi:type="dcterms:W3CDTF">2023-07-12T06:28:15Z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