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9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осадков, 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нем пыльная буря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ный, северо-западный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24-26 тепла, днем сильная жара 40-42 градуса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1200" dirty="0" smtClean="0"/>
              <a:t>	</a:t>
            </a:r>
            <a:endParaRPr lang="ru-RU" sz="1200" dirty="0" smtClean="0"/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2707</cp:revision>
  <cp:lastPrinted>2021-07-01T03:56:27Z</cp:lastPrinted>
  <dcterms:created xsi:type="dcterms:W3CDTF">2018-03-27T06:03:00Z</dcterms:created>
  <dcterms:modified xsi:type="dcterms:W3CDTF">2023-07-12T06:37:25Z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