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02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4830984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13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дождь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гроза. Ветер 9-14, днем порывы 15-20 м/с. Температура воздуха ночью 24-26 тепла, днем сильная жара 34-36 градусов.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14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14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7-12 м/с. Температура воздуха 19-21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12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08566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0.102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0.816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16395</TotalTime>
  <Words>582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2740</cp:revision>
  <cp:lastPrinted>2021-07-01T03:56:27Z</cp:lastPrinted>
  <dcterms:created xsi:type="dcterms:W3CDTF">2018-03-27T06:03:00Z</dcterms:created>
  <dcterms:modified xsi:type="dcterms:W3CDTF">2023-07-12T07:19:23Z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