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7197" autoAdjust="0"/>
    <p:restoredTop sz="94660"/>
  </p:normalViewPr>
  <p:slideViewPr>
    <p:cSldViewPr showGuides="1">
      <p:cViewPr>
        <p:scale>
          <a:sx n="100" d="100"/>
          <a:sy n="100" d="100"/>
        </p:scale>
        <p:origin x="-2076" y="-3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296894120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193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905306212"/>
              </p:ext>
            </p:extLst>
          </p:nvPr>
        </p:nvGraphicFramePr>
        <p:xfrm>
          <a:off x="5007188" y="4021384"/>
          <a:ext cx="4667576" cy="21001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599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3254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1244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5488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0,500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19" y="3569183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12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июля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 2023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Ясно,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северо-западный 9-14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20-22, днем 27-29 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14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2023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2023 г.</a:t>
            </a:r>
          </a:p>
          <a:p>
            <a:pPr lvl="0" algn="ctr"/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северо-западный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9-14 м/с. Температура воздуха ночью </a:t>
            </a:r>
            <a:r>
              <a:rPr lang="kk-KZ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22-24 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Н.А./Курмангабулова Н.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19562</TotalTime>
  <Words>596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2848</cp:revision>
  <cp:lastPrinted>2021-10-15T03:50:29Z</cp:lastPrinted>
  <dcterms:created xsi:type="dcterms:W3CDTF">2018-03-27T06:03:00Z</dcterms:created>
  <dcterms:modified xsi:type="dcterms:W3CDTF">2023-07-12T07:20:53Z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