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02" d="100"/>
          <a:sy n="102" d="100"/>
        </p:scale>
        <p:origin x="-102" y="-24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15928A5-80DD-4F8F-99B4-B5A1FA96799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7D7FB-5A21-4266-9789-D8F8FC886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B193-1FCA-4E3B-9E00-EB0A773F92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AFC41-6ED7-44AE-B71D-BC8CF04C1FF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CAC52E-925A-4436-86F4-F2C422ABBF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EECFD-524A-45B3-B0AD-8C66429343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4BFE1-CFC2-419C-A39D-DF3E636C7A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E21DF-3B07-47A4-931A-86E631F938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C9A7D-7EB5-41ED-9E18-50636CC2C3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88F5A-A2FE-4F4A-8C76-AD034D5754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F5740-F4F0-4FF8-9AF8-71699EE1C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3CCF9-3F9F-4B31-A135-52AA8BDAAD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20DC27E-D5F8-4AF4-B37F-648EFE55F8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193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12 июля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13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</a:rPr>
              <a:t>Малооблачно, без осадков. Ветер 0-5 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</a:rPr>
              <a:t>21-23 </a:t>
            </a:r>
            <a:r>
              <a:rPr lang="ru-RU" altLang="zh-CN" dirty="0">
                <a:solidFill>
                  <a:schemeClr val="tx1"/>
                </a:solidFill>
              </a:rPr>
              <a:t>тепла, днем сильная жара </a:t>
            </a:r>
            <a:r>
              <a:rPr lang="ru-RU" altLang="zh-CN" dirty="0" smtClean="0">
                <a:solidFill>
                  <a:schemeClr val="tx1"/>
                </a:solidFill>
              </a:rPr>
              <a:t>35-37 </a:t>
            </a:r>
            <a:r>
              <a:rPr lang="ru-RU" altLang="zh-CN" dirty="0">
                <a:solidFill>
                  <a:schemeClr val="tx1"/>
                </a:solidFill>
              </a:rPr>
              <a:t>градусов.</a:t>
            </a:r>
          </a:p>
          <a:p>
            <a:pPr algn="just">
              <a:buFont typeface="Arial" charset="0"/>
              <a:buNone/>
            </a:pP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14 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14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23-25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3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1</a:t>
            </a:r>
            <a:r>
              <a:rPr lang="kk-KZ" altLang="en-US" dirty="0">
                <a:solidFill>
                  <a:schemeClr val="tx1"/>
                </a:solidFill>
                <a:sym typeface="+mn-ea"/>
              </a:rPr>
              <a:t>4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3839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16465</TotalTime>
  <Words>772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3534</cp:revision>
  <cp:lastPrinted>2021-07-01T09:11:30Z</cp:lastPrinted>
  <dcterms:created xsi:type="dcterms:W3CDTF">2018-03-27T06:03:00Z</dcterms:created>
  <dcterms:modified xsi:type="dcterms:W3CDTF">2023-07-12T07:17:16Z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