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4527" autoAdjust="0"/>
  </p:normalViewPr>
  <p:slideViewPr>
    <p:cSldViewPr showGuides="1">
      <p:cViewPr varScale="1">
        <p:scale>
          <a:sx n="102" d="100"/>
          <a:sy n="102" d="100"/>
        </p:scale>
        <p:origin x="-102" y="-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102720315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193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665477562"/>
              </p:ext>
            </p:extLst>
          </p:nvPr>
        </p:nvGraphicFramePr>
        <p:xfrm>
          <a:off x="5046662" y="6435882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6418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x-none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09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12 июля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7944" y="322809"/>
            <a:ext cx="4758096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июля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12 июля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</a:t>
            </a: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утром и днем небольшой кратковременный дождь. Ветер южный 7-12 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22-24 тепла, днем очень сильная жара 40-42 градусов.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июля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13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14 июля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Переменная облачность, без осадков. Ветер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7-12 м/с. Температура воздуха 21-23 тепла.</a:t>
            </a:r>
            <a:endParaRPr lang="x-none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5062538" y="2132856"/>
            <a:ext cx="458172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14 июля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xmlns="" id="{C3FFEEA8-A38F-4585-8029-5FAD2DAC1236}"/>
              </a:ext>
            </a:extLst>
          </p:cNvPr>
          <p:cNvSpPr txBox="1"/>
          <p:nvPr/>
        </p:nvSpPr>
        <p:spPr>
          <a:xfrm>
            <a:off x="5046662" y="3070027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xmlns="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03517859"/>
              </p:ext>
            </p:extLst>
          </p:nvPr>
        </p:nvGraphicFramePr>
        <p:xfrm>
          <a:off x="5046684" y="3877540"/>
          <a:ext cx="4522993" cy="24317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xmlns="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xmlns="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xmlns="" val="3747692083"/>
                    </a:ext>
                  </a:extLst>
                </a:gridCol>
              </a:tblGrid>
              <a:tr h="5599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84887208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x-none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kern="14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x-none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12697307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34830528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79508640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35056224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26858312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57842559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2597592"/>
                  </a:ext>
                </a:extLst>
              </a:tr>
              <a:tr h="22263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x-none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x-none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Седелёва Н.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23587</TotalTime>
  <Words>634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3936</cp:revision>
  <cp:lastPrinted>2021-11-30T05:55:24Z</cp:lastPrinted>
  <dcterms:created xsi:type="dcterms:W3CDTF">2018-03-27T06:03:00Z</dcterms:created>
  <dcterms:modified xsi:type="dcterms:W3CDTF">2023-07-12T06:36:02Z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