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13 июля 2023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Малооблачно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без осадков. Ветер северо-восточный 5-10 м/с. Температура воздуха ночью 20-22 тепла, днем сильная жара 36-38 градусов.</a:t>
            </a:r>
            <a:endParaRPr lang="ru-RU" sz="1200" dirty="0" smtClean="0">
              <a:latin typeface="Times New Roman KZ" pitchFamily="18" charset="0"/>
              <a:ea typeface="Times New Roman KZ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14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40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16337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3354</cp:revision>
  <cp:lastPrinted>2021-07-01T03:56:27Z</cp:lastPrinted>
  <dcterms:created xsi:type="dcterms:W3CDTF">2018-03-27T06:03:00Z</dcterms:created>
  <dcterms:modified xsi:type="dcterms:W3CDTF">2023-07-12T07:39:46Z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