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7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западный, юго-западный 8-13, при грозе порывы 16 м/с. Температура воздуха ночью 16-18, днем 26-28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9-14 м/с. Температура воздуха 14-16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9501454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14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):Снигирева Н.Г./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15769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3285</cp:revision>
  <cp:lastPrinted>2021-02-03T11:37:00Z</cp:lastPrinted>
  <dcterms:created xsi:type="dcterms:W3CDTF">2018-03-27T06:03:00Z</dcterms:created>
  <dcterms:modified xsi:type="dcterms:W3CDTF">2023-07-12T07:19:53Z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