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648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483722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гроза, град. Ветер юго-восточный с переходом на юго-западный 7-12, днем порывы 15 м/с. Температура воздуха ночью 23-25 тепла, днем очень сильная жара 39-41 градус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северо-западный, западный 9-14 м/с. Температура воздуха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995909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16623</TotalTime>
  <Words>549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2913</cp:revision>
  <cp:lastPrinted>2021-07-01T03:56:27Z</cp:lastPrinted>
  <dcterms:created xsi:type="dcterms:W3CDTF">2018-03-27T06:03:00Z</dcterms:created>
  <dcterms:modified xsi:type="dcterms:W3CDTF">2023-07-12T06:22:36Z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