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103296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0278018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15-17° тепла, днем сильная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жара 35-37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17-19°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93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20886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2943</cp:revision>
  <cp:lastPrinted>2021-10-18T15:52:53Z</cp:lastPrinted>
  <dcterms:created xsi:type="dcterms:W3CDTF">2018-03-27T06:03:00Z</dcterms:created>
  <dcterms:modified xsi:type="dcterms:W3CDTF">2023-07-12T06:33:30Z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