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68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301119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гроза, град. Ветер юго-восточный с переходом на юго-западный 7-12 м/с. Температура воздуха ночью 23-25 тепла, днем сильная жара 35-37 градусов.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81153797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17066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2949</cp:revision>
  <cp:lastPrinted>2021-07-01T03:56:27Z</cp:lastPrinted>
  <dcterms:created xsi:type="dcterms:W3CDTF">2018-03-27T06:03:00Z</dcterms:created>
  <dcterms:modified xsi:type="dcterms:W3CDTF">2023-07-12T06:25:54Z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