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310977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северо-восточный, восточный 9-14 м/с. Температура воздуха ночью 23-25 тепла, днем очень сильная жара 41-43 градусов. </a:t>
            </a:r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273990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1697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3064</cp:revision>
  <cp:lastPrinted>2023-05-30T06:33:28Z</cp:lastPrinted>
  <dcterms:created xsi:type="dcterms:W3CDTF">2018-03-27T06:03:00Z</dcterms:created>
  <dcterms:modified xsi:type="dcterms:W3CDTF">2023-07-12T06:29:59Z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