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905298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8603353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западный, северо-западный 7-12 м/с. Температура воздуха ночью 21-23, днем 27-29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19571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2850</cp:revision>
  <cp:lastPrinted>2021-10-15T03:50:29Z</cp:lastPrinted>
  <dcterms:created xsi:type="dcterms:W3CDTF">2018-03-27T06:03:00Z</dcterms:created>
  <dcterms:modified xsi:type="dcterms:W3CDTF">2023-07-13T06:15:43Z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