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932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 июля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912104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4-9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 тепла, днем сильная жара 36-38 градусов.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20-22°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93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20893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2945</cp:revision>
  <cp:lastPrinted>2021-10-18T15:52:53Z</cp:lastPrinted>
  <dcterms:created xsi:type="dcterms:W3CDTF">2018-03-27T06:03:00Z</dcterms:created>
  <dcterms:modified xsi:type="dcterms:W3CDTF">2023-07-13T07:26:11Z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