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001FA29-6499-45AB-B46D-C0655B8C06F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3DF72-BBA4-4FC2-927C-8E8DA5311D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A4124-417B-4208-80A0-EEE7DEE195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BAA3C-AE4E-45F9-B776-7441928B7D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68A07-4587-47FB-8940-4544DCF2AF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97E28-61FC-459F-AA25-4BBDAAB49F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C6324-FFD7-47F9-9453-ED873E830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693AE-EBBF-4068-B41D-B4281B960B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5093EE-E7D3-4214-AD2B-57270754C3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9F125-048B-4A99-8D2E-13463366F0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5ABE8-541F-4078-B6D1-064E048E8A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D69457-91B4-40BB-A685-CB97AE93C4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6520186-7F36-4348-8E6B-515FB3C4C5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13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июля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3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14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Малооблачно, без осадков. Ветер 0-5 м/с. Температура воздуха ночью 23-25 тепла, днем сильная жара 36-38 градусов.</a:t>
            </a:r>
          </a:p>
          <a:p>
            <a:pPr algn="just">
              <a:buFont typeface="Arial" charset="0"/>
              <a:buNone/>
            </a:pP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15 июля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14</a:t>
            </a:r>
            <a:r>
              <a:rPr lang="ru-RU" b="1">
                <a:solidFill>
                  <a:schemeClr val="tx1"/>
                </a:solidFill>
                <a:sym typeface="+mn-ea"/>
              </a:rPr>
              <a:t> июля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15 июля</a:t>
            </a:r>
          </a:p>
          <a:p>
            <a:pPr algn="just"/>
            <a:r>
              <a:rPr 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23-25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4</a:t>
            </a:r>
            <a:r>
              <a:rPr lang="ru-RU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</a:t>
            </a:r>
            <a:r>
              <a:rPr lang="kk-KZ" altLang="en-US">
                <a:solidFill>
                  <a:schemeClr val="tx1"/>
                </a:solidFill>
                <a:sym typeface="+mn-ea"/>
              </a:rPr>
              <a:t>5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июля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13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27238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16470</TotalTime>
  <Words>772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3537</cp:revision>
  <cp:lastPrinted>2021-07-01T09:11:30Z</cp:lastPrinted>
  <dcterms:created xsi:type="dcterms:W3CDTF">2018-03-27T06:03:00Z</dcterms:created>
  <dcterms:modified xsi:type="dcterms:W3CDTF">2023-07-13T07:54:35Z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