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14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13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14 июля 2023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Малооблачно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, без осадков. Ветер западный 5-10 м/с. Температура воздуха ночью 18-20 тепла, днем сильная жара 37-39 градусов.</a:t>
            </a:r>
            <a:endParaRPr lang="ru-RU" sz="1200" dirty="0" smtClean="0">
              <a:latin typeface="Times New Roman KZ" pitchFamily="18" charset="0"/>
              <a:ea typeface="Times New Roman KZ" pitchFamily="18" charset="0"/>
            </a:endParaRPr>
          </a:p>
          <a:p>
            <a:r>
              <a:rPr lang="kk-KZ" sz="1200" dirty="0" smtClean="0"/>
              <a:t>	</a:t>
            </a:r>
            <a:r>
              <a:rPr lang="ru-RU" sz="1200" dirty="0" smtClean="0"/>
              <a:t>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15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14 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15 июля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18-20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42640"/>
          <a:ext cx="4513543" cy="23295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1569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028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А.А.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16339</TotalTime>
  <Words>535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3356</cp:revision>
  <cp:lastPrinted>2021-07-01T03:56:27Z</cp:lastPrinted>
  <dcterms:created xsi:type="dcterms:W3CDTF">2018-03-27T06:03:00Z</dcterms:created>
  <dcterms:modified xsi:type="dcterms:W3CDTF">2023-07-13T08:57:39Z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