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-21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0475436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9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гроза. Ветер южный 9-14, днем 15-20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23-25 тепла, днем сильная жара 35-37 градусов.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15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22-24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15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22845"/>
              </p:ext>
            </p:extLst>
          </p:nvPr>
        </p:nvGraphicFramePr>
        <p:xfrm>
          <a:off x="5046684" y="3877540"/>
          <a:ext cx="4522993" cy="2431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5599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23596</TotalTime>
  <Words>635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3938</cp:revision>
  <cp:lastPrinted>2021-11-30T05:55:24Z</cp:lastPrinted>
  <dcterms:created xsi:type="dcterms:W3CDTF">2018-03-27T06:03:00Z</dcterms:created>
  <dcterms:modified xsi:type="dcterms:W3CDTF">2023-07-13T08:56:08Z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