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883603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13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063616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1519" y="23329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10312" y="335474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18129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2738</cp:revision>
  <cp:lastPrinted>2021-10-14T11:15:53Z</cp:lastPrinted>
  <dcterms:created xsi:type="dcterms:W3CDTF">2018-03-27T06:03:00Z</dcterms:created>
  <dcterms:modified xsi:type="dcterms:W3CDTF">2023-07-13T07:26:49Z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