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0178324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14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гроза, днем град. Ветер 9-14, днем порывы 15-20, при грозе 23 м/с. Температура воздуха ночью 19-21, днем 26-28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15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дождь, гроза. Ветер 7-12 м/с. Температура воздуха 16-18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13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70488267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16406</TotalTime>
  <Words>585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2741</cp:revision>
  <cp:lastPrinted>2021-07-01T03:56:27Z</cp:lastPrinted>
  <dcterms:created xsi:type="dcterms:W3CDTF">2018-03-27T06:03:00Z</dcterms:created>
  <dcterms:modified xsi:type="dcterms:W3CDTF">2023-07-13T07:28:12Z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