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80307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юго-восточный с переходом на западный 9-14, днем порывы 18 м/с. Температура воздуха ночью 23-25, днем 34-36 тепла.</a:t>
            </a:r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12943174"/>
              </p:ext>
            </p:extLst>
          </p:nvPr>
        </p:nvGraphicFramePr>
        <p:xfrm>
          <a:off x="5019674" y="4221088"/>
          <a:ext cx="4691064" cy="2218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285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17075</TotalTime>
  <Words>654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2951</cp:revision>
  <cp:lastPrinted>2021-07-01T03:56:27Z</cp:lastPrinted>
  <dcterms:created xsi:type="dcterms:W3CDTF">2018-03-27T06:03:00Z</dcterms:created>
  <dcterms:modified xsi:type="dcterms:W3CDTF">2023-07-13T07:23:39Z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