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2346" y="-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3099486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9-14,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30-32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западный 7-12 м/с. Температура воздуха 18-20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июля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07957313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 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16628</TotalTime>
  <Words>535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2915</cp:revision>
  <cp:lastPrinted>2021-07-01T03:56:27Z</cp:lastPrinted>
  <dcterms:created xsi:type="dcterms:W3CDTF">2018-03-27T06:03:00Z</dcterms:created>
  <dcterms:modified xsi:type="dcterms:W3CDTF">2023-07-13T07:22:30Z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