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602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западный, северо-западный 7-12, днем порывы 15 м/с. Температура воздуха ночью 12-14, днем 23-25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2-7, порывы 10 м/с. Температура воздуха 11-13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9501454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15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15786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3291</cp:revision>
  <cp:lastPrinted>2021-02-03T11:37:00Z</cp:lastPrinted>
  <dcterms:created xsi:type="dcterms:W3CDTF">2018-03-27T06:03:00Z</dcterms:created>
  <dcterms:modified xsi:type="dcterms:W3CDTF">2023-07-13T07:38:08Z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