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366205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14, </a:t>
            </a:r>
            <a:r>
              <a:rPr lang="ru-RU" altLang="en-US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latin typeface="Times New Roman"/>
              </a:rPr>
              <a:t>Н</a:t>
            </a:r>
            <a:r>
              <a:rPr lang="kk-KZ" sz="1200" dirty="0" smtClean="0">
                <a:latin typeface="Times New Roman"/>
                <a:ea typeface="Calibri"/>
              </a:rPr>
              <a:t>ебольшая </a:t>
            </a:r>
            <a:r>
              <a:rPr lang="kk-KZ" sz="1200" dirty="0">
                <a:latin typeface="Times New Roman"/>
                <a:ea typeface="Calibri"/>
              </a:rPr>
              <a:t>облачность,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23-25 тепла, д</a:t>
            </a:r>
            <a:r>
              <a:rPr lang="ru-RU" sz="1200" dirty="0">
                <a:latin typeface="Times New Roman"/>
                <a:ea typeface="Calibri"/>
              </a:rPr>
              <a:t>нем </a:t>
            </a:r>
            <a:r>
              <a:rPr lang="kk-KZ" sz="1200" dirty="0">
                <a:latin typeface="Times New Roman"/>
                <a:ea typeface="Calibri"/>
              </a:rPr>
              <a:t>сильная жара 38-40 градусов</a:t>
            </a:r>
            <a:r>
              <a:rPr lang="ru-RU" sz="1200" dirty="0">
                <a:latin typeface="Times New Roman"/>
                <a:ea typeface="Calibri"/>
              </a:rPr>
              <a:t>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endParaRPr lang="kk-KZ" sz="1200" b="1" dirty="0" smtClean="0">
              <a:latin typeface="Times New Roman"/>
              <a:ea typeface="Calibri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kk-KZ" sz="1200" b="1" dirty="0" smtClean="0">
                <a:solidFill>
                  <a:prstClr val="black"/>
                </a:solidFill>
                <a:latin typeface="Times New Roman"/>
                <a:ea typeface="Calibri"/>
                <a:cs typeface="Times New Roman" pitchFamily="18" charset="0"/>
              </a:rPr>
              <a:t>                                         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северо-западный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632272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0.95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2.7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14848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3070</cp:revision>
  <cp:lastPrinted>2023-07-13T05:19:50Z</cp:lastPrinted>
  <dcterms:created xsi:type="dcterms:W3CDTF">2018-03-27T06:03:00Z</dcterms:created>
  <dcterms:modified xsi:type="dcterms:W3CDTF">2023-07-13T06:02:51Z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