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p:scale>
          <a:sx n="100" d="100"/>
          <a:sy n="100" d="100"/>
        </p:scale>
        <p:origin x="-207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48630917"/>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13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12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5889081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244823"/>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13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a:t>
            </a:r>
            <a:r>
              <a:rPr lang="kk-KZ" sz="1100" dirty="0">
                <a:latin typeface="Times New Roman" panose="02020603050405020304" pitchFamily="18" charset="0"/>
                <a:cs typeface="Times New Roman" panose="02020603050405020304" pitchFamily="18" charset="0"/>
              </a:rPr>
              <a:t>өткінші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түстіктен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күндіз 15-20 м/с. Ауа температурасы түнде 23-25 жылы, күндіз 35-37 градус қатты ыстық.</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22-24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14</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22762</TotalTime>
  <Words>594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3886</cp:revision>
  <cp:lastPrinted>2023-01-16T10:13:34Z</cp:lastPrinted>
  <dcterms:created xsi:type="dcterms:W3CDTF">2018-03-27T06:03:00Z</dcterms:created>
  <dcterms:modified xsi:type="dcterms:W3CDTF">2023-07-13T08:55:18Z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