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0,336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0,094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6957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0,534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14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 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түнде 8-13, күндіз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33-35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8-13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14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smtClean="0">
                <a:solidFill>
                  <a:schemeClr val="tx1"/>
                </a:solidFill>
                <a:latin typeface="Times New Roman" pitchFamily="18" charset="0"/>
                <a:cs typeface="Times New Roman" pitchFamily="18" charset="0"/>
              </a:rPr>
              <a:t>жылдың</a:t>
            </a:r>
            <a:r>
              <a:rPr lang="ru-RU" sz="1200" dirty="0" err="1">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a:t>
            </a:r>
            <a:r>
              <a:rPr lang="kk-KZ" sz="1200" dirty="0" smtClean="0">
                <a:solidFill>
                  <a:schemeClr val="tx1"/>
                </a:solidFill>
                <a:latin typeface="Times New Roman" pitchFamily="18" charset="0"/>
                <a:cs typeface="Times New Roman" pitchFamily="18" charset="0"/>
              </a:rPr>
              <a:t>5 шілдеге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14529</TotalTime>
  <Words>554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2791</cp:revision>
  <cp:lastPrinted>2021-07-01T07:38:07Z</cp:lastPrinted>
  <dcterms:created xsi:type="dcterms:W3CDTF">2018-03-27T06:03:00Z</dcterms:created>
  <dcterms:modified xsi:type="dcterms:W3CDTF">2023-07-13T06:22:45Z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