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106893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5457450"/>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841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Жел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23-25 граадус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15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жаңбыр</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найзағай, күндіз бұршақ, дауыл.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батыстан, 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15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20951</TotalTime>
  <Words>592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3712</cp:revision>
  <cp:lastPrinted>2021-07-01T03:56:27Z</cp:lastPrinted>
  <dcterms:created xsi:type="dcterms:W3CDTF">2018-03-27T06:03:00Z</dcterms:created>
  <dcterms:modified xsi:type="dcterms:W3CDTF">2023-07-13T07:27:42Z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