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13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245715063"/>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күндіз бұршақ. Батыстан, оңтүстік-батыстан жел соғады, күші 15-20 м/с.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түнде18-20,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26-28 градус жылы</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екпіні 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14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15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13843</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3340</cp:revision>
  <cp:lastPrinted>2021-07-01T03:56:27Z</cp:lastPrinted>
  <dcterms:created xsi:type="dcterms:W3CDTF">2018-03-27T06:03:00Z</dcterms:created>
  <dcterms:modified xsi:type="dcterms:W3CDTF">2023-07-13T07:29:04Z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