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917947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13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күндіз бұршақ күтіледі. Жел 9-14, күндіз екпіні 15-20, найзағай кезінде 23 м/с. Ауаның температурасы түнде 19-21, күндіз 26-28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14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16-18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6913985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0.407</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0.138</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14886</TotalTime>
  <Words>546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2694</cp:revision>
  <cp:lastPrinted>2021-07-01T07:38:07Z</cp:lastPrinted>
  <dcterms:created xsi:type="dcterms:W3CDTF">2018-03-27T06:03:00Z</dcterms:created>
  <dcterms:modified xsi:type="dcterms:W3CDTF">2023-07-13T07:28:35Z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