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1373877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195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июля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14 июля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15,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июля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В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189282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северо-западный 9-14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20-22,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33-35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июля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1064825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3312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1,47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0,35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С. А. Баймбетова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14845</TotalTime>
  <Words>567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3066</cp:revision>
  <cp:lastPrinted>2023-07-14T06:22:13Z</cp:lastPrinted>
  <dcterms:created xsi:type="dcterms:W3CDTF">2018-03-27T06:03:00Z</dcterms:created>
  <dcterms:modified xsi:type="dcterms:W3CDTF">2023-07-14T06:23:15Z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