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588145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14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85747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15 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кратковременный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7-12, утром и днем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днем сильная жара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34-36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16 июля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7-12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1519" y="23329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0312" y="335474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18132</TotalTime>
  <Words>608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2741</cp:revision>
  <cp:lastPrinted>2021-10-14T11:15:53Z</cp:lastPrinted>
  <dcterms:created xsi:type="dcterms:W3CDTF">2018-03-27T06:03:00Z</dcterms:created>
  <dcterms:modified xsi:type="dcterms:W3CDTF">2023-07-14T07:52:50Z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