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5868608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западный 9-14, днем порывы 18 м/с. Температура воздуха ночью 16-18, днем 27-29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Ясно,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июля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7957313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А.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16624</TotalTime>
  <Words>534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2916</cp:revision>
  <cp:lastPrinted>2021-07-01T03:56:27Z</cp:lastPrinted>
  <dcterms:created xsi:type="dcterms:W3CDTF">2018-03-27T06:03:00Z</dcterms:created>
  <dcterms:modified xsi:type="dcterms:W3CDTF">2023-07-14T05:46:34Z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