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222434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июля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без осадков. Ветер западный 9-14, днем порывы 18 м/с. Температура воздуха ночью 17-19, днем 26-28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юго-западный, западный 5-10 м/с. Температура воздуха 13-15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8928082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16419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2907</cp:revision>
  <cp:lastPrinted>2021-07-01T03:56:27Z</cp:lastPrinted>
  <dcterms:created xsi:type="dcterms:W3CDTF">2018-03-27T06:03:00Z</dcterms:created>
  <dcterms:modified xsi:type="dcterms:W3CDTF">2023-07-14T05:59:58Z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