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3040770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45892"/>
            <a:ext cx="4758096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кратковременный дождь, гроза. Ветер юго-западный 9-14, днем 15-20 м/с. Температура воздуха ночью 19-21, днем 28-30 тепла.</a:t>
            </a: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м/с.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16-18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               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342129"/>
              </p:ext>
            </p:extLst>
          </p:nvPr>
        </p:nvGraphicFramePr>
        <p:xfrm>
          <a:off x="5046684" y="3877540"/>
          <a:ext cx="4522993" cy="2431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kern="14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23620</TotalTime>
  <Words>673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3943</cp:revision>
  <cp:lastPrinted>2021-11-30T05:55:24Z</cp:lastPrinted>
  <dcterms:created xsi:type="dcterms:W3CDTF">2018-03-27T06:03:00Z</dcterms:created>
  <dcterms:modified xsi:type="dcterms:W3CDTF">2023-07-14T06:08:31Z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