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1862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гроза, град. Ветер 9-14, утром и днем порывы 15-20 м/с. Температура воздуха ночью 14-16, днем 21-23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16-18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27523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16411</TotalTime>
  <Words>615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2023-07-14T07:05:44Z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