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743458D-9F9F-4669-9ACB-E10DD804631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037C9-F52B-4AC8-ADC9-0E00FCDB77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E2ABB-B34F-4ED8-93BB-7F879D2C58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8858D-F776-45ED-82E7-91F4178F04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6E9AA-0680-417E-AF9B-2FEDCBF62D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C3FDC-82BB-4327-925F-63568BBF52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3F44E-22F9-4E6F-808B-A9B865CC17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BF152-5676-4348-9E7A-B3AF601E31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C6C5D-F7CF-4608-BC39-E2847A77D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053BF-43EF-483D-862E-3F907F730B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712B1-4D5E-4588-A337-75598FD0E5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AA147-A0FA-4096-94BF-94BC17DBEE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333718-4A91-474C-9AA9-ED891A7E20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14 июля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15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. Ветер северо-западный 3-8 м/с. Температура воздуха ночью 23-25 тепла, днем сильная жара 33-35 градусов.</a:t>
            </a:r>
          </a:p>
          <a:p>
            <a:pPr algn="just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16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15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1</a:t>
            </a:r>
            <a:r>
              <a:rPr lang="kk-KZ" altLang="en-US">
                <a:solidFill>
                  <a:schemeClr val="tx1"/>
                </a:solidFill>
                <a:sym typeface="+mn-ea"/>
              </a:rPr>
              <a:t>5</a:t>
            </a:r>
            <a:r>
              <a:rPr lang="ru-RU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16 июля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b="1"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27238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16480</TotalTime>
  <Words>555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3540</cp:revision>
  <cp:lastPrinted>2021-07-01T09:11:30Z</cp:lastPrinted>
  <dcterms:created xsi:type="dcterms:W3CDTF">2018-03-27T06:03:00Z</dcterms:created>
  <dcterms:modified xsi:type="dcterms:W3CDTF">2023-07-14T07:28:45Z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