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994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146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юго-западный, западный 9-14, утром и днем порывы 17-22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18643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2023-07-14T07:57:24Z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