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16731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195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5457450"/>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841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Бұ</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лтты, күндіз жаңбыр, найзағай, бұршақ. Жел оңтүстіктен, оңтүстік-шығыстан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14-16, күндіз 22-24 граадус жылы.</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16 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15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жаңбыр</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найзағай.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15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16 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20961</TotalTime>
  <Words>586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3715</cp:revision>
  <cp:lastPrinted>2021-07-01T03:56:27Z</cp:lastPrinted>
  <dcterms:created xsi:type="dcterms:W3CDTF">2018-03-27T06:03:00Z</dcterms:created>
  <dcterms:modified xsi:type="dcterms:W3CDTF">2023-07-14T07:18:49Z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