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63125754"/>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№195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14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49126" y="135235"/>
            <a:ext cx="4904473" cy="1754326"/>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15</a:t>
            </a:r>
            <a:r>
              <a:rPr lang="kk-KZ" altLang="ru-RU" sz="1200" b="1" dirty="0" smtClean="0">
                <a:solidFill>
                  <a:srgbClr val="000000"/>
                </a:solidFill>
                <a:latin typeface="Times New Roman" panose="02020603050405020304" pitchFamily="18" charset="0"/>
                <a:cs typeface="Times New Roman" panose="02020603050405020304" pitchFamily="18" charset="0"/>
              </a:rPr>
              <a:t> шілдеде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14</a:t>
            </a:r>
            <a:r>
              <a:rPr lang="kk-KZ" altLang="ru-RU" sz="1200" b="1" dirty="0" smtClean="0">
                <a:solidFill>
                  <a:srgbClr val="000000"/>
                </a:solidFill>
                <a:latin typeface="Times New Roman" panose="02020603050405020304" pitchFamily="18" charset="0"/>
                <a:cs typeface="Times New Roman" panose="02020603050405020304" pitchFamily="18" charset="0"/>
              </a:rPr>
              <a:t> шілде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15</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шілде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Батыс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a:t>
            </a:r>
            <a:r>
              <a:rPr lang="kk-KZ" sz="1200" dirty="0" smtClean="0">
                <a:latin typeface="Times New Roman" pitchFamily="18" charset="0"/>
                <a:cs typeface="Times New Roman" pitchFamily="18" charset="0"/>
              </a:rPr>
              <a:t>і 9-14, </a:t>
            </a:r>
            <a:r>
              <a:rPr lang="kk-KZ" sz="1200" dirty="0" smtClean="0">
                <a:latin typeface="Times New Roman" pitchFamily="18" charset="0"/>
                <a:cs typeface="Times New Roman" pitchFamily="18" charset="0"/>
              </a:rPr>
              <a:t>күндіз екпіні </a:t>
            </a:r>
            <a:r>
              <a:rPr lang="kk-KZ" sz="1200" dirty="0" smtClean="0">
                <a:latin typeface="Times New Roman" pitchFamily="18" charset="0"/>
                <a:cs typeface="Times New Roman" pitchFamily="18" charset="0"/>
              </a:rPr>
              <a:t>18 </a:t>
            </a:r>
            <a:r>
              <a:rPr lang="ru-RU" sz="1200" dirty="0" smtClean="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16</a:t>
            </a:r>
            <a:r>
              <a:rPr lang="kk-KZ" sz="1200" dirty="0" smtClean="0">
                <a:latin typeface="Times New Roman" pitchFamily="18" charset="0"/>
                <a:cs typeface="Times New Roman" pitchFamily="18" charset="0"/>
              </a:rPr>
              <a:t>-18</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27</a:t>
            </a:r>
            <a:r>
              <a:rPr lang="ru-RU" sz="1200" dirty="0" smtClean="0">
                <a:latin typeface="Times New Roman" pitchFamily="18" charset="0"/>
                <a:cs typeface="Times New Roman" pitchFamily="18" charset="0"/>
              </a:rPr>
              <a:t>-29 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16 шілдеде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15 </a:t>
            </a:r>
            <a:r>
              <a:rPr lang="kk-KZ" sz="1200" b="1" dirty="0">
                <a:solidFill>
                  <a:srgbClr val="000000"/>
                </a:solidFill>
                <a:latin typeface="Times New Roman" panose="02020603050405020304" pitchFamily="18" charset="0"/>
                <a:cs typeface="Times New Roman" panose="02020603050405020304" pitchFamily="18" charset="0"/>
              </a:rPr>
              <a:t>шілде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smtClean="0">
                <a:solidFill>
                  <a:srgbClr val="000000"/>
                </a:solidFill>
                <a:latin typeface="Times New Roman" panose="02020603050405020304" pitchFamily="18" charset="0"/>
                <a:cs typeface="Times New Roman" panose="02020603050405020304" pitchFamily="18" charset="0"/>
              </a:rPr>
              <a:t>бастап</a:t>
            </a:r>
            <a:r>
              <a:rPr lang="ru-RU" sz="1200" b="1" dirty="0" smtClean="0">
                <a:solidFill>
                  <a:srgbClr val="000000"/>
                </a:solidFill>
                <a:latin typeface="Times New Roman" panose="02020603050405020304" pitchFamily="18" charset="0"/>
                <a:cs typeface="Times New Roman" panose="02020603050405020304" pitchFamily="18" charset="0"/>
              </a:rPr>
              <a:t> 16 </a:t>
            </a:r>
            <a:r>
              <a:rPr lang="ru-RU" sz="1200" b="1" dirty="0" err="1">
                <a:solidFill>
                  <a:srgbClr val="000000"/>
                </a:solidFill>
                <a:latin typeface="Times New Roman" panose="02020603050405020304" pitchFamily="18" charset="0"/>
                <a:cs typeface="Times New Roman" panose="02020603050405020304" pitchFamily="18" charset="0"/>
              </a:rPr>
              <a:t>шілде</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smtClean="0">
                <a:latin typeface="Times New Roman" pitchFamily="18" charset="0"/>
                <a:cs typeface="Times New Roman" pitchFamily="18" charset="0"/>
              </a:rPr>
              <a:t>Ашық</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a:t>
            </a:r>
            <a:r>
              <a:rPr lang="ru-RU" sz="1200" dirty="0" err="1" smtClean="0">
                <a:latin typeface="Times New Roman" pitchFamily="18" charset="0"/>
                <a:cs typeface="Times New Roman" pitchFamily="18" charset="0"/>
              </a:rPr>
              <a:t>түстік-батыс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5</a:t>
            </a:r>
            <a:r>
              <a:rPr lang="ru-RU" sz="1200" dirty="0" smtClean="0">
                <a:latin typeface="Times New Roman" pitchFamily="18" charset="0"/>
                <a:cs typeface="Times New Roman" pitchFamily="18" charset="0"/>
              </a:rPr>
              <a:t>-10 </a:t>
            </a:r>
            <a:r>
              <a:rPr lang="ru-RU" sz="1200" dirty="0" smtClean="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a:latin typeface="Times New Roman" pitchFamily="18" charset="0"/>
                <a:cs typeface="Times New Roman" pitchFamily="18" charset="0"/>
              </a:rPr>
              <a:t> </a:t>
            </a:r>
            <a:r>
              <a:rPr lang="ru-RU" sz="1200" smtClean="0">
                <a:latin typeface="Times New Roman" pitchFamily="18" charset="0"/>
                <a:cs typeface="Times New Roman" pitchFamily="18" charset="0"/>
              </a:rPr>
              <a:t>15</a:t>
            </a:r>
            <a:r>
              <a:rPr lang="ru-RU" sz="1200" smtClean="0">
                <a:latin typeface="Times New Roman" pitchFamily="18" charset="0"/>
                <a:cs typeface="Times New Roman" pitchFamily="18" charset="0"/>
              </a:rPr>
              <a:t>-17 </a:t>
            </a:r>
            <a:r>
              <a:rPr lang="ru-RU" sz="1200" dirty="0" smtClean="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smtClean="0">
                          <a:latin typeface="Times New Roman" panose="02020603050405020304" pitchFamily="18" charset="0"/>
                          <a:cs typeface="Times New Roman" panose="02020603050405020304" pitchFamily="18" charset="0"/>
                        </a:rPr>
                        <a:t>2022 ж.02.08 №</a:t>
                      </a:r>
                      <a:r>
                        <a:rPr lang="ru-RU" sz="600" b="0" i="0" u="none" kern="1200" baseline="0" dirty="0" smtClean="0">
                          <a:solidFill>
                            <a:schemeClr val="tx1"/>
                          </a:solidFill>
                          <a:effectLst/>
                          <a:latin typeface="Times New Roman" pitchFamily="18" charset="0"/>
                          <a:ea typeface="+mn-ea"/>
                          <a:cs typeface="Times New Roman" pitchFamily="18" charset="0"/>
                        </a:rPr>
                        <a:t>ҚР ДСМ-70 </a:t>
                      </a:r>
                      <a:r>
                        <a:rPr lang="ru-RU" sz="600" b="0" i="0" u="none" kern="1200" baseline="0" smtClean="0">
                          <a:solidFill>
                            <a:schemeClr val="tx1"/>
                          </a:solidFill>
                          <a:effectLst/>
                          <a:latin typeface="Times New Roman" pitchFamily="18" charset="0"/>
                          <a:ea typeface="+mn-ea"/>
                          <a:cs typeface="Times New Roman" pitchFamily="18" charset="0"/>
                        </a:rPr>
                        <a:t>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smtClean="0">
                          <a:latin typeface="Times New Roman" panose="02020603050405020304" pitchFamily="18" charset="0"/>
                          <a:cs typeface="Times New Roman" panose="02020603050405020304" pitchFamily="18" charset="0"/>
                        </a:rPr>
                        <a:t>«</a:t>
                      </a:r>
                      <a:r>
                        <a:rPr lang="ru-RU" sz="600" b="0" i="0" u="none" kern="1200" baseline="0" dirty="0" err="1" smtClean="0">
                          <a:solidFill>
                            <a:schemeClr val="tx1"/>
                          </a:solidFill>
                          <a:effectLst/>
                          <a:latin typeface="Times New Roman" pitchFamily="18" charset="0"/>
                          <a:ea typeface="+mn-ea"/>
                          <a:cs typeface="Times New Roman" pitchFamily="18" charset="0"/>
                        </a:rPr>
                        <a:t>Қалалық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және</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ауылдық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елді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ұйымдар</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ауаның</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бекіту</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туралы</a:t>
                      </a:r>
                      <a:r>
                        <a:rPr lang="ru-RU" sz="600" i="0" dirty="0" smtClean="0">
                          <a:latin typeface="Times New Roman" panose="02020603050405020304" pitchFamily="18" charset="0"/>
                          <a:cs typeface="Times New Roman" panose="02020603050405020304"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бұйрығы</a:t>
                      </a:r>
                      <a:r>
                        <a:rPr lang="ru-RU" sz="600" i="0" dirty="0" smtClean="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14</a:t>
            </a:r>
            <a:r>
              <a:rPr lang="kk-KZ" altLang="ru-RU" sz="1200" b="1" dirty="0" smtClean="0">
                <a:latin typeface="Times New Roman" panose="02020603050405020304" pitchFamily="18" charset="0"/>
                <a:cs typeface="Times New Roman" panose="02020603050405020304" pitchFamily="18" charset="0"/>
              </a:rPr>
              <a:t> шілде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865001" y="3225500"/>
            <a:ext cx="4912412"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41187" y="2356521"/>
            <a:ext cx="4912412" cy="830997"/>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smtClean="0">
                <a:solidFill>
                  <a:srgbClr val="000000"/>
                </a:solidFill>
                <a:latin typeface="Times New Roman" panose="02020603050405020304" pitchFamily="18" charset="0"/>
              </a:rPr>
              <a:t>төмен</a:t>
            </a:r>
            <a:r>
              <a:rPr lang="kk-KZ" altLang="en-US" sz="1200" dirty="0" smtClean="0">
                <a:solidFill>
                  <a:srgbClr val="000000"/>
                </a:solidFill>
                <a:latin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a:t>
            </a:r>
            <a:r>
              <a:rPr lang="kk-KZ" altLang="en-US" sz="1200" dirty="0" smtClean="0">
                <a:solidFill>
                  <a:schemeClr val="tx1"/>
                </a:solidFill>
                <a:latin typeface="Times New Roman" pitchFamily="18" charset="0"/>
                <a:cs typeface="Times New Roman" pitchFamily="18" charset="0"/>
                <a:sym typeface="+mn-ea"/>
              </a:rPr>
              <a:t>күтіледі. </a:t>
            </a:r>
            <a:endParaRPr lang="kk-KZ" altLang="en-US" sz="1200" dirty="0">
              <a:solidFill>
                <a:schemeClr val="tx1"/>
              </a:solidFill>
              <a:latin typeface="Times New Roman" pitchFamily="18" charset="0"/>
              <a:cs typeface="Times New Roman" pitchFamily="18" charset="0"/>
              <a:sym typeface="+mn-ea"/>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035695838"/>
              </p:ext>
            </p:extLst>
          </p:nvPr>
        </p:nvGraphicFramePr>
        <p:xfrm>
          <a:off x="5027448" y="4149080"/>
          <a:ext cx="4667576" cy="11277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7325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69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smtClean="0">
                          <a:solidFill>
                            <a:srgbClr val="000000"/>
                          </a:solidFill>
                          <a:effectLst/>
                          <a:latin typeface="Times New Roman" panose="02020603050405020304" pitchFamily="18" charset="0"/>
                        </a:rPr>
                        <a:t>0,121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962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smtClean="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Полянская А. А.</a:t>
            </a:r>
            <a:r>
              <a:rPr lang="kk-KZ" altLang="ru-RU" sz="1200" b="1" i="1" dirty="0" smtClean="0">
                <a:solidFill>
                  <a:srgbClr val="000000"/>
                </a:solidFill>
                <a:latin typeface="Times New Roman" panose="02020603050405020304" pitchFamily="18" charset="0"/>
                <a:cs typeface="Times New Roman" panose="02020603050405020304" pitchFamily="18" charset="0"/>
              </a:rPr>
              <a:t>/ Барышева 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16874</TotalTime>
  <Words>484</Words>
  <Application>Microsoft Office PowerPoint</Application>
  <PresentationFormat>Лист A4 (210x297 мм)</PresentationFormat>
  <Paragraphs>78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2969</cp:revision>
  <cp:lastPrinted>2021-07-01T07:38:07Z</cp:lastPrinted>
  <dcterms:created xsi:type="dcterms:W3CDTF">2018-03-27T06:03:00Z</dcterms:created>
  <dcterms:modified xsi:type="dcterms:W3CDTF">2023-07-14T05:48:55Z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