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9729105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14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88742547"/>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2,378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0,714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80669" y="115888"/>
            <a:ext cx="4808536" cy="21698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шілдеге</a:t>
            </a:r>
          </a:p>
          <a:p>
            <a:pPr algn="ctr">
              <a:spcBef>
                <a:spcPts val="0"/>
              </a:spcBef>
              <a:defRPr/>
            </a:pPr>
            <a:r>
              <a:rPr lang="kk-KZ"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шілде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Күндіз өткінші жаңбыр, найзағай. Оңтүстік-шығыстан соғатын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оңтүстік-батысқа ауысады,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таңертең және күндіз екпіні 15-20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21</a:t>
            </a:r>
            <a:r>
              <a:rPr lang="kk-KZ" sz="1200" dirty="0" smtClean="0">
                <a:solidFill>
                  <a:prstClr val="black"/>
                </a:solidFill>
                <a:latin typeface="Times New Roman" pitchFamily="18" charset="0"/>
                <a:cs typeface="Times New Roman" pitchFamily="18" charset="0"/>
              </a:rPr>
              <a:t>-23° </a:t>
            </a:r>
            <a:r>
              <a:rPr lang="kk-KZ" sz="1200" dirty="0" smtClean="0">
                <a:solidFill>
                  <a:prstClr val="black"/>
                </a:solidFill>
                <a:latin typeface="Times New Roman" pitchFamily="18" charset="0"/>
                <a:cs typeface="Times New Roman" pitchFamily="18" charset="0"/>
              </a:rPr>
              <a:t>жылы, күндіз </a:t>
            </a:r>
            <a:r>
              <a:rPr lang="kk-KZ" sz="1200" dirty="0" smtClean="0">
                <a:solidFill>
                  <a:prstClr val="black"/>
                </a:solidFill>
                <a:latin typeface="Times New Roman" pitchFamily="18" charset="0"/>
                <a:cs typeface="Times New Roman" pitchFamily="18" charset="0"/>
              </a:rPr>
              <a:t>37-39 </a:t>
            </a:r>
            <a:r>
              <a:rPr lang="kk-KZ" sz="1200" dirty="0" smtClean="0">
                <a:solidFill>
                  <a:prstClr val="black"/>
                </a:solidFill>
                <a:latin typeface="Times New Roman" pitchFamily="18" charset="0"/>
                <a:cs typeface="Times New Roman" pitchFamily="18" charset="0"/>
              </a:rPr>
              <a:t>градус қатты ыстық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ru-RU" altLang="ru-RU" sz="1200" b="1" dirty="0" err="1" smtClean="0">
                <a:latin typeface="Times New Roman" pitchFamily="18" charset="0"/>
                <a:cs typeface="Times New Roman"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16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-12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16</a:t>
            </a:r>
            <a:r>
              <a:rPr lang="kk-KZ" sz="1200" dirty="0" smtClean="0">
                <a:solidFill>
                  <a:prstClr val="black"/>
                </a:solidFill>
                <a:latin typeface="Times New Roman" pitchFamily="18" charset="0"/>
                <a:cs typeface="Times New Roman" pitchFamily="18" charset="0"/>
              </a:rPr>
              <a:t>-18°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Бухтоярова Л.А.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19985</TotalTime>
  <Words>617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2947</cp:revision>
  <cp:lastPrinted>2021-07-01T03:56:27Z</cp:lastPrinted>
  <dcterms:created xsi:type="dcterms:W3CDTF">2018-03-27T06:03:00Z</dcterms:created>
  <dcterms:modified xsi:type="dcterms:W3CDTF">2023-07-14T07:57:40Z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