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28" d="100"/>
          <a:sy n="128" d="100"/>
        </p:scale>
        <p:origin x="-155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72684967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195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66905743"/>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5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шілдеден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шілдеге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a:t>
            </a:r>
            <a:r>
              <a:rPr lang="kk-KZ" sz="1100" dirty="0" smtClean="0">
                <a:latin typeface="Times New Roman" pitchFamily="18" charset="0"/>
                <a:cs typeface="Times New Roman" pitchFamily="18" charset="0"/>
              </a:rPr>
              <a:t>здаған </a:t>
            </a:r>
            <a:r>
              <a:rPr lang="kk-KZ" sz="1100" dirty="0" smtClean="0">
                <a:latin typeface="Times New Roman" pitchFamily="18" charset="0"/>
                <a:cs typeface="Times New Roman" pitchFamily="18" charset="0"/>
              </a:rPr>
              <a:t>бұлтты, жауын-шашынсыз болады. Солтүстік-батыстан жел соғады, күші 8-13 м/с. Ауа температурасы түнде 18-20, күндіз 31-33 градус жылы болады. </a:t>
            </a:r>
          </a:p>
          <a:p>
            <a:pPr indent="182563" algn="just"/>
            <a:r>
              <a:rPr lang="kk-KZ" altLang="ru-RU" sz="1200" b="1" dirty="0" smtClean="0">
                <a:latin typeface="Times New Roman" pitchFamily="18" charset="0"/>
                <a:cs typeface="Times New Roman" pitchFamily="18" charset="0"/>
              </a:rPr>
              <a:t>                                         16 </a:t>
            </a:r>
            <a:r>
              <a:rPr lang="kk-KZ" altLang="ru-RU" sz="1200" b="1" dirty="0" smtClean="0">
                <a:latin typeface="Times New Roman" pitchFamily="18" charset="0"/>
                <a:cs typeface="Times New Roman" pitchFamily="18" charset="0"/>
              </a:rPr>
              <a:t>шілдеге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шілдеден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шілдеге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Аздаған </a:t>
            </a:r>
            <a:r>
              <a:rPr lang="kk-KZ" sz="1100" dirty="0" smtClean="0">
                <a:latin typeface="Times New Roman" pitchFamily="18" charset="0"/>
                <a:cs typeface="Times New Roman" pitchFamily="18" charset="0"/>
              </a:rPr>
              <a:t>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18-20 градус 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13552</TotalTime>
  <Words>586</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2923</cp:revision>
  <cp:lastPrinted>2021-07-01T03:56:27Z</cp:lastPrinted>
  <dcterms:created xsi:type="dcterms:W3CDTF">2018-03-27T06:03:00Z</dcterms:created>
  <dcterms:modified xsi:type="dcterms:W3CDTF">2023-07-14T06:36:27Z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