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02018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14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14 </a:t>
            </a:r>
            <a:r>
              <a:rPr lang="ru-RU" altLang="ru-RU" sz="1100" b="1" dirty="0">
                <a:latin typeface="Times New Roman" panose="02020603050405020304" pitchFamily="18" charset="0"/>
                <a:cs typeface="Times New Roman" panose="02020603050405020304" pitchFamily="18" charset="0"/>
              </a:rPr>
              <a:t>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287420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3"/>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таңертең және күндіз </a:t>
            </a:r>
            <a:r>
              <a:rPr lang="kk-KZ" sz="1100" dirty="0">
                <a:latin typeface="Times New Roman" panose="02020603050405020304" pitchFamily="18" charset="0"/>
                <a:cs typeface="Times New Roman" panose="02020603050405020304" pitchFamily="18" charset="0"/>
              </a:rPr>
              <a:t>өткінші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күндіз 15-20 м/с. Ауа температурасы түнде 19-21,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16-18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16</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22771</TotalTime>
  <Words>621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3890</cp:revision>
  <cp:lastPrinted>2023-01-16T10:13:34Z</cp:lastPrinted>
  <dcterms:created xsi:type="dcterms:W3CDTF">2018-03-27T06:03:00Z</dcterms:created>
  <dcterms:modified xsi:type="dcterms:W3CDTF">2023-07-14T06:08:15Z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