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15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14 </a:t>
            </a:r>
            <a:r>
              <a:rPr lang="ru-RU" sz="1100" b="1" dirty="0" err="1" smtClean="0">
                <a:latin typeface="Times New Roman" pitchFamily="18" charset="0"/>
                <a:cs typeface="Times New Roman" pitchFamily="18" charset="0"/>
              </a:rPr>
              <a:t>шілде</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15 </a:t>
            </a:r>
            <a:r>
              <a:rPr lang="ru-RU" sz="1100" b="1" dirty="0" err="1" smtClean="0">
                <a:latin typeface="Times New Roman"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Аздаған б</a:t>
            </a:r>
            <a:r>
              <a:rPr lang="ru-RU" sz="1200" dirty="0" err="1" smtClean="0">
                <a:latin typeface="Times New Roman" pitchFamily="18" charset="0"/>
                <a:cs typeface="Times New Roman" pitchFamily="18" charset="0"/>
              </a:rPr>
              <a:t>ұлтты, жауын-шашынсыз</a:t>
            </a:r>
            <a:r>
              <a:rPr lang="kk-KZ" sz="1200" dirty="0" smtClean="0">
                <a:latin typeface="Times New Roman" pitchFamily="18" charset="0"/>
                <a:cs typeface="Times New Roman" pitchFamily="18" charset="0"/>
              </a:rPr>
              <a:t>. 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20-22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қатты ыстық </a:t>
            </a:r>
            <a:r>
              <a:rPr lang="ru-RU" sz="1200" dirty="0" smtClean="0">
                <a:latin typeface="Times New Roman" pitchFamily="18" charset="0"/>
                <a:cs typeface="Times New Roman" pitchFamily="18" charset="0"/>
              </a:rPr>
              <a:t>34-36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16 шілдеге</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15 </a:t>
            </a:r>
            <a:r>
              <a:rPr lang="ru-RU" sz="1100" b="1" dirty="0" err="1" smtClean="0">
                <a:latin typeface="Times New Roman" pitchFamily="18" charset="0"/>
                <a:ea typeface="Times New Roman KZ"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16 </a:t>
            </a:r>
            <a:r>
              <a:rPr lang="kk-KZ" sz="1100" b="1" dirty="0" smtClean="0">
                <a:latin typeface="Times New Roman" pitchFamily="18" charset="0"/>
                <a:ea typeface="Times New Roman KZ" pitchFamily="18" charset="0"/>
                <a:cs typeface="Times New Roman" pitchFamily="18" charset="0"/>
              </a:rPr>
              <a:t>шілде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Бастыстан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16-18 градус </a:t>
            </a:r>
            <a:r>
              <a:rPr lang="kk-KZ" sz="1200" dirty="0" smtClean="0">
                <a:latin typeface="Times New Roman" pitchFamily="18" charset="0"/>
                <a:cs typeface="Times New Roman" pitchFamily="18" charset="0"/>
              </a:rPr>
              <a:t>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16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2</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3461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225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199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Р.А</a:t>
            </a:r>
            <a:r>
              <a:rPr lang="ru-RU" altLang="ru-RU" sz="1400" b="1" i="1" dirty="0" smtClean="0">
                <a:solidFill>
                  <a:srgbClr val="000000"/>
                </a:solidFill>
                <a:latin typeface="Times New Roman" panose="02020603050405020304" pitchFamily="18" charset="0"/>
                <a:cs typeface="Times New Roman" panose="02020603050405020304" pitchFamily="18" charset="0"/>
              </a:rPr>
              <a:t>.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16099</TotalTime>
  <Words>542</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3419</cp:revision>
  <cp:lastPrinted>2021-07-01T03:56:27Z</cp:lastPrinted>
  <dcterms:created xsi:type="dcterms:W3CDTF">2018-03-27T06:03:00Z</dcterms:created>
  <dcterms:modified xsi:type="dcterms:W3CDTF">2023-07-14T06:31:44Z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