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127046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 </a:t>
            </a:r>
            <a:r>
              <a:rPr lang="kk-KZ" sz="1200" dirty="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 күндіз 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шілдеге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7-12 </a:t>
            </a:r>
            <a:r>
              <a:rPr lang="kk-KZ" sz="1200" dirty="0" smtClean="0">
                <a:solidFill>
                  <a:prstClr val="black"/>
                </a:solidFill>
                <a:latin typeface="Times New Roman" panose="02020603050405020304" pitchFamily="18" charset="0"/>
                <a:ea typeface="SimSun" panose="02010600030101010101" pitchFamily="2" charset="-122"/>
              </a:rPr>
              <a:t>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257027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a:t>
                      </a:r>
                      <a:r>
                        <a:rPr lang="ru-RU" sz="1100" b="0" i="0" u="none" strike="noStrike" dirty="0" smtClean="0">
                          <a:solidFill>
                            <a:srgbClr val="000000"/>
                          </a:solidFill>
                          <a:latin typeface="Calibri"/>
                        </a:rPr>
                        <a:t>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a:t>
                      </a:r>
                      <a:r>
                        <a:rPr lang="ru-RU" sz="1100" b="0" i="0" u="none" strike="noStrike" dirty="0" smtClean="0">
                          <a:solidFill>
                            <a:srgbClr val="000000"/>
                          </a:solidFill>
                          <a:latin typeface="Calibri"/>
                        </a:rPr>
                        <a:t>47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0.255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80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a:t>
                      </a:r>
                      <a:r>
                        <a:rPr lang="ru-RU" sz="1100" b="0" i="0" u="none" strike="noStrike" dirty="0" smtClean="0">
                          <a:solidFill>
                            <a:srgbClr val="000000"/>
                          </a:solidFill>
                          <a:latin typeface="Calibri"/>
                        </a:rPr>
                        <a:t>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Кан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17272</TotalTime>
  <Words>585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3101</cp:revision>
  <cp:lastPrinted>2021-07-01T07:38:07Z</cp:lastPrinted>
  <dcterms:created xsi:type="dcterms:W3CDTF">2018-03-27T06:03:00Z</dcterms:created>
  <dcterms:modified xsi:type="dcterms:W3CDTF">2023-07-14T07:34:07Z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