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2100741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05274"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79957327"/>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874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a:t>
                      </a:r>
                      <a:r>
                        <a:rPr lang="ru-RU" sz="1000" b="0" i="0" u="none" strike="noStrike" dirty="0" smtClean="0">
                          <a:solidFill>
                            <a:srgbClr val="000000"/>
                          </a:solidFill>
                          <a:effectLst/>
                          <a:latin typeface="Times New Roman" panose="02020603050405020304" pitchFamily="18" charset="0"/>
                        </a:rPr>
                        <a:t>375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33501"/>
            <a:ext cx="4794914" cy="23544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p>
          <a:p>
            <a:pPr algn="ctr">
              <a:spcBef>
                <a:spcPts val="0"/>
              </a:spcBef>
              <a:defRPr/>
            </a:pPr>
            <a:r>
              <a:rPr lang="kk-KZ" altLang="ru-RU" sz="1200" b="1" dirty="0">
                <a:latin typeface="Times New Roman" pitchFamily="18" charset="0"/>
                <a:cs typeface="Times New Roman" pitchFamily="18" charset="0"/>
              </a:rPr>
              <a:t>14 шілде </a:t>
            </a:r>
            <a:r>
              <a:rPr lang="ru-RU" altLang="ru-RU" sz="1200" b="1" dirty="0">
                <a:latin typeface="Times New Roman" panose="02020603050405020304" pitchFamily="18" charset="0"/>
                <a:cs typeface="Times New Roman" panose="02020603050405020304" pitchFamily="18" charset="0"/>
              </a:rPr>
              <a:t>21-ден 15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Күндіз өткінші жаңбыр, найзағай. Оңтүстік-шығыстан соғатын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оңтүстік-батысқа ауысады, күші 7-12, таңертең және күндіз екпіні 15-20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19-21° </a:t>
            </a:r>
            <a:r>
              <a:rPr lang="kk-KZ" sz="1200" dirty="0">
                <a:solidFill>
                  <a:prstClr val="black"/>
                </a:solidFill>
                <a:latin typeface="Times New Roman" pitchFamily="18" charset="0"/>
                <a:cs typeface="Times New Roman" pitchFamily="18" charset="0"/>
              </a:rPr>
              <a:t>жылы, күндіз </a:t>
            </a:r>
            <a:r>
              <a:rPr lang="kk-KZ" sz="1200" dirty="0" smtClean="0">
                <a:solidFill>
                  <a:prstClr val="black"/>
                </a:solidFill>
                <a:latin typeface="Times New Roman" pitchFamily="18" charset="0"/>
                <a:cs typeface="Times New Roman" pitchFamily="18" charset="0"/>
              </a:rPr>
              <a:t>34-36 </a:t>
            </a:r>
            <a:r>
              <a:rPr lang="kk-KZ" sz="1200" dirty="0">
                <a:solidFill>
                  <a:prstClr val="black"/>
                </a:solidFill>
                <a:latin typeface="Times New Roman" pitchFamily="18" charset="0"/>
                <a:cs typeface="Times New Roman" pitchFamily="18" charset="0"/>
              </a:rPr>
              <a:t>градус қатты ыстық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шілдеге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a:latin typeface="Times New Roman" pitchFamily="18" charset="0"/>
                <a:cs typeface="Times New Roman" pitchFamily="18" charset="0"/>
              </a:rPr>
              <a:t>15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16 </a:t>
            </a:r>
            <a:r>
              <a:rPr 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7-12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Бухтоярова Л.А.</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en-US"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17996</TotalTime>
  <Words>573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2780</cp:revision>
  <cp:lastPrinted>2021-07-01T03:56:27Z</cp:lastPrinted>
  <dcterms:created xsi:type="dcterms:W3CDTF">2018-03-27T06:03:00Z</dcterms:created>
  <dcterms:modified xsi:type="dcterms:W3CDTF">2023-07-14T07:52:56Z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