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41605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6971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дождь, гроза. Ветер северо-западный 9-14, днем порывы 18 м/с. Температура воздуха ночью 21-23, днем 26-28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19575</TotalTime>
  <Words>618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2855</cp:revision>
  <cp:lastPrinted>2021-10-15T03:50:29Z</cp:lastPrinted>
  <dcterms:created xsi:type="dcterms:W3CDTF">2018-03-27T06:03:00Z</dcterms:created>
  <dcterms:modified xsi:type="dcterms:W3CDTF">2023-07-16T06:27:49Z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