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2108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6415" y="243755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0312" y="33547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49219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18143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2021-10-14T11:15:53Z</cp:lastPrinted>
  <dcterms:created xsi:type="dcterms:W3CDTF">2018-03-27T06:03:00Z</dcterms:created>
  <dcterms:modified xsi:type="dcterms:W3CDTF">2023-07-16T06:24:02Z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