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5F9C5DE-36C7-4BC5-974C-0886C8ED896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0B1CC-8562-4294-B7EE-788934E2E2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AD0C4-5495-40F7-B08A-9FC60B3FDC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D3E91-62FC-4E05-AD2E-58C0BCF27A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6FFB-5FC4-40B3-AEDC-CCEED6387F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3D501-256F-47DD-A6CB-864E685D1E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ACB41-9007-49E8-9DBD-DF3F5EAE7F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C8F41-346A-4B44-9C7A-57F6768C4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6A7EF-34B0-4DB4-A3A6-9AEB46B9B1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46255-9106-4DA5-8260-F77C192F72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53D52-5618-43CF-95B9-683077745C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E8587-B869-4BA4-8FE5-BA4BF1A219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3D62FE-055C-4DF0-A609-365A09780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Ветер юго-западный 3-8 м/с. Температура воздуха ночью </a:t>
            </a:r>
            <a:r>
              <a:rPr lang="kk-KZ" altLang="zh-CN">
                <a:solidFill>
                  <a:schemeClr val="tx1"/>
                </a:solidFill>
                <a:cs typeface="宋体"/>
              </a:rPr>
              <a:t>21-23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33-35 тепла.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18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7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18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</a:rPr>
              <a:t>повышенный</a:t>
            </a:r>
            <a:r>
              <a:rPr lang="ru-RU" altLang="en-US" b="1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6762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4100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16494</TotalTime>
  <Words>562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3548</cp:revision>
  <cp:lastPrinted>2021-07-01T09:11:30Z</cp:lastPrinted>
  <dcterms:created xsi:type="dcterms:W3CDTF">2018-03-27T06:03:00Z</dcterms:created>
  <dcterms:modified xsi:type="dcterms:W3CDTF">2023-07-16T05:48:02Z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