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75690808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№197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небольшой дождь, гроза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юго-восточный 7-12 м/с. Температура воздуха ночью 18-20 тепла, днем сильная жара 34-36 градусов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-22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июля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7904140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Полянская А. 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16659</TotalTime>
  <Words>536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2921</cp:revision>
  <cp:lastPrinted>2021-07-01T03:56:27Z</cp:lastPrinted>
  <dcterms:created xsi:type="dcterms:W3CDTF">2018-03-27T06:03:00Z</dcterms:created>
  <dcterms:modified xsi:type="dcterms:W3CDTF">2023-07-16T05:49:52Z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