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72" y="-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99653654"/>
              </p:ext>
            </p:extLst>
          </p:nvPr>
        </p:nvGraphicFramePr>
        <p:xfrm>
          <a:off x="5019674" y="3986764"/>
          <a:ext cx="4693124" cy="2540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8436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9-14, днем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2023 г.</a:t>
            </a: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14521</TotalTime>
  <Words>584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3456</cp:revision>
  <cp:lastPrinted>2021-07-01T03:56:27Z</cp:lastPrinted>
  <dcterms:created xsi:type="dcterms:W3CDTF">2018-03-27T06:03:00Z</dcterms:created>
  <dcterms:modified xsi:type="dcterms:W3CDTF">2023-07-16T07:14:36Z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