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9221771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№197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</a:t>
            </a:r>
            <a:r>
              <a:rPr lang="ru-RU" sz="1200" dirty="0"/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с переходом на северо-восточный 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31-33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Ясно,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16 июня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9908689"/>
              </p:ext>
            </p:extLst>
          </p:nvPr>
        </p:nvGraphicFramePr>
        <p:xfrm>
          <a:off x="5088335" y="4027806"/>
          <a:ext cx="4623703" cy="20654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48776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 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16925</TotalTime>
  <Words>601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2920</cp:revision>
  <cp:lastPrinted>2021-07-01T03:56:27Z</cp:lastPrinted>
  <dcterms:created xsi:type="dcterms:W3CDTF">2018-03-27T06:03:00Z</dcterms:created>
  <dcterms:modified xsi:type="dcterms:W3CDTF">2023-07-16T05:57:30Z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